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4"/>
    <p:sldMasterId id="2147483692" r:id="rId5"/>
  </p:sldMasterIdLst>
  <p:notesMasterIdLst>
    <p:notesMasterId r:id="rId18"/>
  </p:notesMasterIdLst>
  <p:handoutMasterIdLst>
    <p:handoutMasterId r:id="rId19"/>
  </p:handoutMasterIdLst>
  <p:sldIdLst>
    <p:sldId id="346" r:id="rId6"/>
    <p:sldId id="258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3" orient="horz" pos="4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505E3EF-67EA-436B-97B2-0124C06EBD24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0" autoAdjust="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>
        <p:guide pos="384"/>
        <p:guide orient="horz" pos="432"/>
      </p:guideLst>
    </p:cSldViewPr>
  </p:slideViewPr>
  <p:outlineViewPr>
    <p:cViewPr>
      <p:scale>
        <a:sx n="33" d="100"/>
        <a:sy n="33" d="100"/>
      </p:scale>
      <p:origin x="0" y="-75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5021B7-1B22-1F4A-A113-AD9D82C884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77A52A-2D7B-7979-E74E-A2537ABF3D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00991-0BD2-4555-82A9-FE70E0B25E96}" type="datetimeFigureOut">
              <a:rPr lang="en-US" smtClean="0"/>
              <a:t>3/13/2024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346254-8EAF-6B93-3D5E-58ABE07798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867B0-261F-6078-23E1-11AF939E64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6AE50-8885-4B23-A76A-E66140BA91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74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AA0BC-6609-4556-8B76-A1EDF3B4E98C}" type="datetimeFigureOut">
              <a:rPr lang="en-US" smtClean="0"/>
              <a:t>3/13/2024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0A596-7141-45E9-836C-E46714670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599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637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3411" y="276045"/>
            <a:ext cx="6539607" cy="6254151"/>
          </a:xfrm>
          <a:noFill/>
        </p:spPr>
        <p:txBody>
          <a:bodyPr tIns="45720" bIns="45720" anchor="ctr">
            <a:normAutofit/>
          </a:bodyPr>
          <a:lstStyle>
            <a:lvl1pPr algn="l">
              <a:lnSpc>
                <a:spcPct val="80000"/>
              </a:lnSpc>
              <a:defRPr sz="54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13675" y="0"/>
            <a:ext cx="43783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61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EE19E19-543B-5742-0347-AB0738CF58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2290" y="0"/>
            <a:ext cx="5319711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550" y="610408"/>
            <a:ext cx="6574536" cy="1069848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19072"/>
            <a:ext cx="5666994" cy="4828032"/>
          </a:xfrm>
        </p:spPr>
        <p:txBody>
          <a:bodyPr lIns="45720">
            <a:normAutofit/>
          </a:bodyPr>
          <a:lstStyle>
            <a:lvl1pPr marL="347472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1pPr>
            <a:lvl2pPr marL="4114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/>
            </a:lvl2pPr>
            <a:lvl3pPr marL="6400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3pPr>
            <a:lvl4pPr marL="8686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4pPr>
            <a:lvl5pPr marL="10972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9893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4590288"/>
            <a:ext cx="11268457" cy="2084832"/>
          </a:xfrm>
          <a:noFill/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49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5255" y="0"/>
            <a:ext cx="11277601" cy="4038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122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with Subtitle 1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0495" y="182880"/>
            <a:ext cx="6431281" cy="4775662"/>
          </a:xfrm>
          <a:noFill/>
        </p:spPr>
        <p:txBody>
          <a:bodyPr tIns="45720" bIns="45720" anchor="b">
            <a:normAutofit/>
          </a:bodyPr>
          <a:lstStyle>
            <a:lvl1pPr algn="l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defRPr sz="54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111496"/>
            <a:ext cx="6431281" cy="1563623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23017" y="0"/>
            <a:ext cx="4668983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4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378439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F373E6C-6E1B-99D9-3E64-3A21DE775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21295"/>
            <a:ext cx="10378440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347472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2pPr>
            <a:lvl3pPr marL="6400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3pPr>
            <a:lvl4pPr marL="8686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4pPr>
            <a:lvl5pPr marL="10972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957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with Subtitle 2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0495" y="182880"/>
            <a:ext cx="6083809" cy="4775662"/>
          </a:xfrm>
          <a:noFill/>
        </p:spPr>
        <p:txBody>
          <a:bodyPr tIns="45720" bIns="45720" anchor="b">
            <a:normAutofit/>
          </a:bodyPr>
          <a:lstStyle>
            <a:lvl1pPr algn="l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defRPr sz="54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111496"/>
            <a:ext cx="6083809" cy="1563623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62801" y="0"/>
            <a:ext cx="50292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874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Two Content and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7775634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773C48-8B94-EF4A-AAEC-0E0BC7B80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21295"/>
            <a:ext cx="3556748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2pPr>
            <a:lvl3pPr marL="1828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3pPr>
            <a:lvl4pPr marL="54864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4pPr>
            <a:lvl5pPr marL="73152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CED794E4-CAFD-57EF-562D-1B511C0B436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69166" y="1722513"/>
            <a:ext cx="3353233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2pPr>
            <a:lvl3pPr marL="1828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3pPr>
            <a:lvl4pPr marL="54864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4pPr>
            <a:lvl5pPr marL="73152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8B2B07F-7B8D-DEC3-9C46-CBE4FF4973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24480" y="0"/>
            <a:ext cx="3353233" cy="6858000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pPr marL="182880" marR="0" lvl="0" indent="-18288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Char char=""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12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297830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0620DC6-4855-B19C-9254-765C0A93E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21295"/>
            <a:ext cx="3556748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512064" indent="-512064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sz="2000"/>
            </a:lvl2pPr>
            <a:lvl3pPr marL="640080" indent="-512064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  <a:defRPr sz="2000"/>
            </a:lvl3pPr>
            <a:lvl4pPr marL="822960" indent="-512064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arenR"/>
              <a:defRPr sz="2000"/>
            </a:lvl4pPr>
            <a:lvl5pPr marL="1005840" indent="-512064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lphaLcParenR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CED794E4-CAFD-57EF-562D-1B511C0B436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69165" y="1722513"/>
            <a:ext cx="6300216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2pPr>
            <a:lvl3pPr marL="347472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3pPr>
            <a:lvl4pPr marL="548640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4pPr>
            <a:lvl5pPr marL="731520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3873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6858000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8E45C30-4B4B-9EE4-4F4B-0BF4CC40D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49" y="1721295"/>
            <a:ext cx="5193792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1pPr>
            <a:lvl2pPr marL="5143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/>
            </a:lvl2pPr>
            <a:lvl3pPr marL="7429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3pPr>
            <a:lvl4pPr marL="9715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4pPr>
            <a:lvl5pPr marL="12001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EE19E19-543B-5742-0347-AB0738CF58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43838" y="0"/>
            <a:ext cx="4348163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204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306049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3731D21-7D54-218A-9F03-63AE185A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49" y="1721295"/>
            <a:ext cx="3611880" cy="4232275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1pPr>
            <a:lvl2pPr marL="5143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/>
            </a:lvl2pPr>
            <a:lvl3pPr marL="7429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3pPr>
            <a:lvl4pPr marL="9715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4pPr>
            <a:lvl5pPr marL="12001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EB3AE1A8-5B0F-9196-C9DE-955EBB9EAB4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984750" y="1722120"/>
            <a:ext cx="6292850" cy="4232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844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Two Conten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297830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56ED250-9E22-5375-2FCD-5F6686AD5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21295"/>
            <a:ext cx="6283884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342900" indent="-3429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2pPr>
            <a:lvl3pPr marL="800100" indent="-34290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3pPr>
            <a:lvl4pPr marL="1165860" indent="-3429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4pPr>
            <a:lvl5pPr marL="1458468" indent="-34290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CED794E4-CAFD-57EF-562D-1B511C0B436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712633" y="1722513"/>
            <a:ext cx="3556748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2pPr>
            <a:lvl3pPr marL="347472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3pPr>
            <a:lvl4pPr marL="548640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4pPr>
            <a:lvl5pPr marL="731520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2322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297830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F107D1D-FF48-5B8D-9B41-A023F601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8EECD4CA-C265-0CEB-41C1-D4F3EC9B6D5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14400" y="1708150"/>
            <a:ext cx="10363200" cy="4232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0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75961" y="320040"/>
            <a:ext cx="5486400" cy="3685033"/>
          </a:xfrm>
          <a:noFill/>
        </p:spPr>
        <p:txBody>
          <a:bodyPr tIns="45720" bIns="45720" anchor="b">
            <a:normAutofit/>
          </a:bodyPr>
          <a:lstStyle>
            <a:lvl1pPr algn="r">
              <a:lnSpc>
                <a:spcPct val="80000"/>
              </a:lnSpc>
              <a:defRPr sz="54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75962" y="4151376"/>
            <a:ext cx="5486399" cy="1883664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783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06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73169-C7A8-191A-0A8A-FF3B05FDA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4234A-1907-9F5D-10B9-29B520D8CC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97955-89C1-2AD6-BA8D-F533516AD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381F8-3559-C9F7-D927-71672B0C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A9FAB-A854-1303-AA10-A33B09D8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65DE4-9ED7-41EF-9E9F-098AD43E41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798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552DC-EE4E-A8F1-7939-7D4F5658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4E468-3A90-7DAA-A56B-4070E8FD4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EF2F3-23A9-F849-12E6-5C831BF76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29865-EC06-7C3F-3F17-1DAC674D4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C2B21-16F9-719E-7FCD-B906237E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BA257-C029-4240-AF60-48F8EE0DD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847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62295-E153-7AA6-6D6C-E03AE6C39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8F60B-68AB-077C-32D1-CBD5CD785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3E6BC-245C-9A21-558F-B2488E55A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0E6FB-9AEF-58E3-5635-7571161E4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B19AD-B28B-763F-2005-BCA5A2EE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6B8C6-437D-4950-BE5B-6E76F633A5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843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16506-63CB-03F7-2668-86CF2367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0D7CC-2E07-CC70-4A3E-E367361CC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B8BCE-85CD-27FB-0A77-51C026915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457AE-A047-41BB-2D09-50C19528B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67940-572A-9EC9-CC51-B572B17CF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91FEE-993A-F4B0-C11A-1A5022F9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B1272D-57D3-4A82-8F79-502BA752F4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189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BC344-9151-4656-09AA-F5475C16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254C7-63D4-ACDF-08B8-3063ADEA7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FE1008-AA3A-ACD4-3C54-241866E0DF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BC510-599E-9181-8D65-0EF32C1BFF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6B6717-8342-6C63-65EA-1A802260D4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D966E0-8FAF-3E64-1660-7B807ECD3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6496BA-92C6-3553-C0A6-5EB837ABA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2E1077-5D69-A9B6-F719-9896AFAD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ED054E-1E58-43D4-A6EC-E4512AB92C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824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72C15-8D42-3A56-B285-80081689D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96036D-CD43-CAA4-E7A2-00BF98C4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98B335-48F4-179F-957E-6AF7EBA29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137C94-9864-9B6E-F167-04E582882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39738-D1B5-40D0-B8CD-96DB950C70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697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C06050-57C9-66B9-62E7-1EAD50D78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238179-61A1-2333-1D7D-9DDB59749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960C9-A86A-F1EA-BC36-64C8C93AA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9DB1A-2515-4093-8201-EDFFD5E4C8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352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7A817-A979-3AC3-99A0-72DE6124B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3225C-39EE-6E81-BA92-BDC6A7E0C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11202-7F6D-F044-846D-C05276533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F00F6-2AA6-C888-5C27-113788DF0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057E1-B468-BD46-0702-8C1EBD99A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DA98E-7306-96A4-0976-0BCF9236F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C99B8-0349-41EB-8E5D-13B9FCA940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057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82A0-DC1F-6341-1080-C9EE17F1B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DEBB3C-7D93-D65C-82E0-79107710C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5F8D8-5DFF-D2A2-9D58-F47E8D247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4BEE82-A157-A10B-19F6-0004B6181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41130-8582-8EE9-04E1-8A3AD8454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EA6A0-5F6B-AA5E-4964-61F960597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2163E-F8BB-47C2-9C0B-C235D85AE3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4764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7A02A-0C2E-E49E-AA32-15DF8CEAB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D05BE4-4B32-CA7E-EA20-A5ED46E2E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CA40C-484A-FE23-8D3E-51260CF4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5168C-BDE3-599D-5EEC-693F214F2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E6392-BA29-D3B4-E684-0770B379C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E4205A-2A21-473E-9BAF-583A74EE34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4325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75DE94-6E43-6556-CF67-0A6E3AFEBB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8E2D15-046A-F747-4073-13B36919EE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A9097-1D4F-EA66-72D8-ED362D867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F9F68-DF37-FE69-9F63-5F2C002B3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F7630-7DE4-4130-9A75-5063A345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B39F7-0C9B-4A21-ADC8-19D818ACDB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533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69" r:id="rId13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27DD087-7E56-96E8-CA14-A99B8A6F1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635E60-DA86-017A-7E35-8E7ADC690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3502D7D-9239-6046-96AF-213048EA76A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CD48F9C-5166-0620-CD52-85812FA15F1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17A40A-1B9A-E3B2-CE9A-3B3939C55E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6B2AA4C-243E-481F-8E12-D82298A474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293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679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>
            <a:extLst>
              <a:ext uri="{FF2B5EF4-FFF2-40B4-BE49-F238E27FC236}">
                <a16:creationId xmlns:a16="http://schemas.microsoft.com/office/drawing/2014/main" id="{DDCC81BA-5890-66DA-3556-EEC1728DAA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5369B7EF-49F2-ED38-E9F1-26181EDD2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19401"/>
            <a:ext cx="2857500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14AC56B6-6053-D760-B328-1555AD3FF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228600"/>
            <a:ext cx="55721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52400"/>
            <a:ext cx="5257800" cy="3657600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54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The sky is falling!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5935518" y="4128655"/>
            <a:ext cx="55787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“phrase that has come to indicate a hysterical or mistaken belief that disaster is imminent.”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38889E-6 -3.33333E-6 L -0.00538 0.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05" y="440493"/>
            <a:ext cx="4573391" cy="5043831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36330"/>
            <a:ext cx="6374423" cy="1539143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5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Warnings!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5521601" y="2059047"/>
            <a:ext cx="62776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Jeremiah 20:7-10 “I am in derision daily; Everyone mocks me…”</a:t>
            </a:r>
          </a:p>
          <a:p>
            <a:r>
              <a:rPr lang="en-US" sz="3200" dirty="0"/>
              <a:t>Jude 17-19 “there would be mockers…who cause divisions”</a:t>
            </a:r>
          </a:p>
          <a:p>
            <a:r>
              <a:rPr lang="en-US" sz="3200" dirty="0"/>
              <a:t>Acts 17:30-32 “some mocked”</a:t>
            </a:r>
          </a:p>
          <a:p>
            <a:r>
              <a:rPr lang="en-US" sz="3200" dirty="0"/>
              <a:t>Acts 22:6-22 “they raised their voices and said, ‘Away with such a fellow’”</a:t>
            </a:r>
          </a:p>
        </p:txBody>
      </p:sp>
    </p:spTree>
    <p:extLst>
      <p:ext uri="{BB962C8B-B14F-4D97-AF65-F5344CB8AC3E}">
        <p14:creationId xmlns:p14="http://schemas.microsoft.com/office/powerpoint/2010/main" val="398967373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7" y="554355"/>
            <a:ext cx="816703" cy="900712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246" y="229479"/>
            <a:ext cx="2716823" cy="649752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Warnings!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993532" y="2059047"/>
            <a:ext cx="1052439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Zephaniah 1:12-18 “The LORD will not do good, Nor will He do evil.”  “Their blood shall be poured out like dust”</a:t>
            </a:r>
          </a:p>
          <a:p>
            <a:pPr algn="ctr"/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Careful People Prepare When They Are Warned</a:t>
            </a:r>
          </a:p>
          <a:p>
            <a:r>
              <a:rPr lang="en-US" sz="3200" dirty="0"/>
              <a:t>Proverbs 22:3 “a prudent man foresees evil and hides himself”</a:t>
            </a:r>
          </a:p>
          <a:p>
            <a:r>
              <a:rPr lang="en-US" sz="3200" dirty="0"/>
              <a:t>Ezekiel 33:1-9 “if you warn the wicked to turn from his way, and he does not turn from his way, he shall die in his iniquity; but you have delivered your soul.”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E2BF8-F9AE-94A6-CBFC-10D09884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46" y="274637"/>
            <a:ext cx="7634654" cy="1650877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Won’t Take Warnings Seriously</a:t>
            </a:r>
          </a:p>
        </p:txBody>
      </p:sp>
    </p:spTree>
    <p:extLst>
      <p:ext uri="{BB962C8B-B14F-4D97-AF65-F5344CB8AC3E}">
        <p14:creationId xmlns:p14="http://schemas.microsoft.com/office/powerpoint/2010/main" val="276045789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7" y="554355"/>
            <a:ext cx="816703" cy="900712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246" y="229479"/>
            <a:ext cx="2716823" cy="649752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Warnings!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993532" y="2059047"/>
            <a:ext cx="1052439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Colossians 1:26-29 “been hidden from ages and from generations, but now has been revealed to His saints.”</a:t>
            </a:r>
          </a:p>
          <a:p>
            <a:pPr algn="ctr"/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Would Jesus Be Perceived By “Brethren” Today?</a:t>
            </a:r>
          </a:p>
          <a:p>
            <a:r>
              <a:rPr lang="en-US" sz="3200" dirty="0"/>
              <a:t>John 8:37-59 “you seek to kill Me, because My word has no place in you”  “You are of your father the devil…” "Most assuredly, I say to you, before Abraham was, I AM." 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E2BF8-F9AE-94A6-CBFC-10D09884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46" y="274637"/>
            <a:ext cx="7634654" cy="1650877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There’s A  Lot To Warn About!</a:t>
            </a:r>
          </a:p>
        </p:txBody>
      </p:sp>
    </p:spTree>
    <p:extLst>
      <p:ext uri="{BB962C8B-B14F-4D97-AF65-F5344CB8AC3E}">
        <p14:creationId xmlns:p14="http://schemas.microsoft.com/office/powerpoint/2010/main" val="286777861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7" y="554355"/>
            <a:ext cx="816703" cy="900712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246" y="229479"/>
            <a:ext cx="2716823" cy="649752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Warnings!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1661500" y="1295167"/>
            <a:ext cx="10216660" cy="4925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Few Faithful </a:t>
            </a:r>
            <a:r>
              <a:rPr lang="en-US" sz="3200" dirty="0"/>
              <a:t>– Matthew 22:1-14 “For many are called, but few are chosen”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0000"/>
              </a:lnSpc>
            </a:pPr>
            <a:r>
              <a:rPr lang="en-US" sz="3200" dirty="0"/>
              <a:t>Luke 18:7,8 “when the Son of Man comes, will He really find faith on the earth?”</a:t>
            </a:r>
          </a:p>
          <a:p>
            <a:pPr>
              <a:lnSpc>
                <a:spcPct val="11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 Teachers </a:t>
            </a:r>
            <a:r>
              <a:rPr lang="en-US" sz="3200" dirty="0"/>
              <a:t>– Mark 13:22,23 “false </a:t>
            </a:r>
            <a:r>
              <a:rPr lang="en-US" sz="3200" dirty="0" err="1"/>
              <a:t>christs</a:t>
            </a:r>
            <a:r>
              <a:rPr lang="en-US" sz="3200" dirty="0"/>
              <a:t> and false prophets will rise and show signs and wonders to deceive, if possible, even the elect”</a:t>
            </a:r>
          </a:p>
          <a:p>
            <a:pPr>
              <a:lnSpc>
                <a:spcPct val="11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Worldliness </a:t>
            </a:r>
            <a:r>
              <a:rPr lang="en-US" sz="3200" dirty="0"/>
              <a:t>– Mark 4:18,19 “deceitfulness of riches, and the desires for other things”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E2BF8-F9AE-94A6-CBFC-10D09884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46" y="274637"/>
            <a:ext cx="7634654" cy="798025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HE An Alarmist?</a:t>
            </a:r>
          </a:p>
        </p:txBody>
      </p:sp>
    </p:spTree>
    <p:extLst>
      <p:ext uri="{BB962C8B-B14F-4D97-AF65-F5344CB8AC3E}">
        <p14:creationId xmlns:p14="http://schemas.microsoft.com/office/powerpoint/2010/main" val="241594433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7" y="554355"/>
            <a:ext cx="816703" cy="900712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246" y="229479"/>
            <a:ext cx="2716823" cy="649752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Warnings!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1661500" y="1339129"/>
            <a:ext cx="10216660" cy="4925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to Be Of The World – John 15:18,19 “chose you out of the world”</a:t>
            </a:r>
          </a:p>
          <a:p>
            <a:pPr>
              <a:lnSpc>
                <a:spcPct val="11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 Hypocrisy </a:t>
            </a:r>
            <a:r>
              <a:rPr lang="en-US" sz="3200" dirty="0"/>
              <a:t>– Luke 12:1 “"Beware of the leaven of the Pharisees, which is hypocrisy”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Taught On Issues </a:t>
            </a:r>
            <a:r>
              <a:rPr lang="en-US" sz="3200" dirty="0"/>
              <a:t>– Luke 16:18 “Whoever divorces his wife and marries another commits adultery”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Luke 17:3,4 “your brother sins against you, rebuke him”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Matthew 18:15-17 “let him be to you like a heathen and a tax collector.”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E2BF8-F9AE-94A6-CBFC-10D09884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46" y="274637"/>
            <a:ext cx="7634654" cy="798025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HE An Alarmist?</a:t>
            </a:r>
          </a:p>
        </p:txBody>
      </p:sp>
    </p:spTree>
    <p:extLst>
      <p:ext uri="{BB962C8B-B14F-4D97-AF65-F5344CB8AC3E}">
        <p14:creationId xmlns:p14="http://schemas.microsoft.com/office/powerpoint/2010/main" val="8369288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7" y="554355"/>
            <a:ext cx="816703" cy="900712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246" y="229479"/>
            <a:ext cx="2716823" cy="649752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Warnings!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1652707" y="1356713"/>
            <a:ext cx="102166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Disobedient Going To Hell – Matthew 25:41,46 “everlasting fire prepared for the devil and his angels”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With Plain Speech – Matthew Chapters 21-23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Demanded Complete Obedience </a:t>
            </a:r>
            <a:r>
              <a:rPr lang="en-US" sz="3200" dirty="0"/>
              <a:t>– Matthew 5:48 “be perfect, just as your Father in heaven is perfect”</a:t>
            </a:r>
          </a:p>
          <a:p>
            <a:r>
              <a:rPr lang="en-US" sz="3200" dirty="0"/>
              <a:t>Luke 6:45 "why do you call Me 'Lord, Lord,' and do not do the things which I say?”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Taught To Be Aware </a:t>
            </a:r>
            <a:r>
              <a:rPr lang="en-US" sz="3200" dirty="0"/>
              <a:t>– Matthew 26:41 “Watch and pray, lest you enter into temptation. The spirit indeed is willing, but the flesh is weak.”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E2BF8-F9AE-94A6-CBFC-10D09884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46" y="274637"/>
            <a:ext cx="7634654" cy="798025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HE An Alarmist?</a:t>
            </a:r>
          </a:p>
        </p:txBody>
      </p:sp>
    </p:spTree>
    <p:extLst>
      <p:ext uri="{BB962C8B-B14F-4D97-AF65-F5344CB8AC3E}">
        <p14:creationId xmlns:p14="http://schemas.microsoft.com/office/powerpoint/2010/main" val="398567464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7" y="554355"/>
            <a:ext cx="816703" cy="900712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246" y="229479"/>
            <a:ext cx="2716823" cy="649752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Warnings!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1569913" y="1072662"/>
            <a:ext cx="102166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Galatians 4:16 “Have I therefore become your enemy because I tell you the truth?”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Way Paul Wrote To Churches –</a:t>
            </a:r>
            <a:r>
              <a:rPr lang="en-US" sz="3200" dirty="0"/>
              <a:t> 1 Corinthians 11:17ff; Colossians 2:8; Galatians 3:1; 5:7-9; 2 Thessalonians 1:7-9; 3:1-6 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Perceived As Paranoid Today </a:t>
            </a:r>
            <a:r>
              <a:rPr lang="en-US" sz="3200" dirty="0"/>
              <a:t>– 2 Corinthians 9:2,3; Philippians 2:19; 1 Thessalonians 3:1-5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&amp; Paul Too Worried About False Teachers </a:t>
            </a:r>
            <a:r>
              <a:rPr lang="en-US" sz="3200" dirty="0"/>
              <a:t>– Colossians 2:8; 1 Timothy 1:3,4; 2 Peter Chapter 2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labeled meddler </a:t>
            </a:r>
            <a:r>
              <a:rPr lang="en-US" sz="3200" dirty="0"/>
              <a:t>– Romans 16:17,18; 1 Corinthians 1:11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E2BF8-F9AE-94A6-CBFC-10D09884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46" y="274637"/>
            <a:ext cx="7634654" cy="798025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The Apostles Alarmists?</a:t>
            </a:r>
          </a:p>
        </p:txBody>
      </p:sp>
    </p:spTree>
    <p:extLst>
      <p:ext uri="{BB962C8B-B14F-4D97-AF65-F5344CB8AC3E}">
        <p14:creationId xmlns:p14="http://schemas.microsoft.com/office/powerpoint/2010/main" val="73760334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27" y="554355"/>
            <a:ext cx="816703" cy="900712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246" y="229479"/>
            <a:ext cx="2716823" cy="649752"/>
          </a:xfrm>
          <a:prstGeom prst="cloudCallout">
            <a:avLst>
              <a:gd name="adj1" fmla="val -55977"/>
              <a:gd name="adj2" fmla="val 40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Warnings!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813778" y="1455067"/>
            <a:ext cx="1103454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Jeremiah 6:10,11 “Therefore I am full of the fury of the LORD. I am weary of holding it in.” 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 some call religious frauds “friends” and “neighbors?” –</a:t>
            </a:r>
            <a:r>
              <a:rPr lang="en-US" sz="3200" dirty="0"/>
              <a:t> Philippians 3:17-19 “now tell you even weeping, that they are the enemies of the cross of Christ”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Sky Is Falling In The “Brotherhood” </a:t>
            </a:r>
            <a:r>
              <a:rPr lang="en-US" sz="3200" dirty="0"/>
              <a:t>– 2 Timothy 3:13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Time To Be Chicken Little’s Rather Than Little Chickens- </a:t>
            </a:r>
            <a:r>
              <a:rPr lang="en-US" sz="3200" dirty="0"/>
              <a:t>Jeremiah 5:11-14 “"Because you speak this word, Behold, I will make My words in your mouth fire, And this people wood, And it shall devour them.”  1 Corinthians 16:13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E2BF8-F9AE-94A6-CBFC-10D09884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46" y="274637"/>
            <a:ext cx="7634654" cy="1075599"/>
          </a:xfrm>
        </p:spPr>
        <p:txBody>
          <a:bodyPr/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Where’s Our Anger Towards What We See Among ‘Brethren?’</a:t>
            </a:r>
          </a:p>
        </p:txBody>
      </p:sp>
    </p:spTree>
    <p:extLst>
      <p:ext uri="{BB962C8B-B14F-4D97-AF65-F5344CB8AC3E}">
        <p14:creationId xmlns:p14="http://schemas.microsoft.com/office/powerpoint/2010/main" val="378562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05" y="440493"/>
            <a:ext cx="4573391" cy="5043831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31" y="136810"/>
            <a:ext cx="6374423" cy="3550393"/>
          </a:xfrm>
          <a:prstGeom prst="cloudCallout">
            <a:avLst>
              <a:gd name="adj1" fmla="val -68445"/>
              <a:gd name="adj2" fmla="val -24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Rejoice In The Few Who Will Stand With Us!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5295737" y="3759660"/>
            <a:ext cx="62776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Kings 19:1-18  “Yet I have reserved seven thousand in Israel, all whose knees have not bowed to Baal, and every mouth that has not kissed him."</a:t>
            </a:r>
          </a:p>
        </p:txBody>
      </p:sp>
    </p:spTree>
    <p:extLst>
      <p:ext uri="{BB962C8B-B14F-4D97-AF65-F5344CB8AC3E}">
        <p14:creationId xmlns:p14="http://schemas.microsoft.com/office/powerpoint/2010/main" val="348793076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929B-B13C-AFB8-7733-E7A028CB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05" y="440493"/>
            <a:ext cx="4573391" cy="5043831"/>
          </a:xfrm>
          <a:prstGeom prst="rect">
            <a:avLst/>
          </a:prstGeom>
        </p:spPr>
      </p:pic>
      <p:sp>
        <p:nvSpPr>
          <p:cNvPr id="4102" name="AutoShape 6">
            <a:extLst>
              <a:ext uri="{FF2B5EF4-FFF2-40B4-BE49-F238E27FC236}">
                <a16:creationId xmlns:a16="http://schemas.microsoft.com/office/drawing/2014/main" id="{B611234C-C64C-A931-A9AD-ECB43935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31" y="136810"/>
            <a:ext cx="6374423" cy="3550393"/>
          </a:xfrm>
          <a:prstGeom prst="cloudCallout">
            <a:avLst>
              <a:gd name="adj1" fmla="val -68445"/>
              <a:gd name="adj2" fmla="val -24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The Remnant Must Take The Right Actions!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F5807-0C50-5CF1-4B32-977EBF464E49}"/>
              </a:ext>
            </a:extLst>
          </p:cNvPr>
          <p:cNvSpPr txBox="1"/>
          <p:nvPr/>
        </p:nvSpPr>
        <p:spPr>
          <a:xfrm>
            <a:off x="5295737" y="3759660"/>
            <a:ext cx="62776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 Kings 19:30  “And the remnant who have escaped of the house of Judah Shall again take root downward, And bear fruit upward.”</a:t>
            </a:r>
          </a:p>
        </p:txBody>
      </p:sp>
    </p:spTree>
    <p:extLst>
      <p:ext uri="{BB962C8B-B14F-4D97-AF65-F5344CB8AC3E}">
        <p14:creationId xmlns:p14="http://schemas.microsoft.com/office/powerpoint/2010/main" val="109583066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89910445_win32_SD_v9" id="{06F4C8C2-4DE9-47EA-AB67-C39A340F06B9}" vid="{A9F689A9-9FA2-4B4A-A637-CFCEAC13416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9D43940-FD1E-4F30-91F9-78B652C838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8149E0-B689-4311-816B-AE5BF5B860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4401DB-1BF8-45E1-B754-4B28691CFDD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Merry mint presentation</Template>
  <TotalTime>992</TotalTime>
  <Words>816</Words>
  <Application>Microsoft Office PowerPoint</Application>
  <PresentationFormat>Widescreen</PresentationFormat>
  <Paragraphs>56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Arial</vt:lpstr>
      <vt:lpstr>Calibri</vt:lpstr>
      <vt:lpstr>Corbel</vt:lpstr>
      <vt:lpstr>Georgia</vt:lpstr>
      <vt:lpstr>Wingdings</vt:lpstr>
      <vt:lpstr>Banded</vt:lpstr>
      <vt:lpstr>Default Design</vt:lpstr>
      <vt:lpstr>PowerPoint Presentation</vt:lpstr>
      <vt:lpstr>PowerPoint Presentation</vt:lpstr>
      <vt:lpstr>PowerPoint Presentation</vt:lpstr>
      <vt:lpstr>Some Won’t Take Warnings Seriously</vt:lpstr>
      <vt:lpstr>There’s A  Lot To Warn About!</vt:lpstr>
      <vt:lpstr>Was HE An Alarmist?</vt:lpstr>
      <vt:lpstr>Was HE An Alarmist?</vt:lpstr>
      <vt:lpstr>Was HE An Alarmist?</vt:lpstr>
      <vt:lpstr>Were The Apostles Alarmists?</vt:lpstr>
      <vt:lpstr>Where’s Our Anger Towards What We See Among ‘Brethren?’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18</cp:revision>
  <dcterms:created xsi:type="dcterms:W3CDTF">2024-03-12T01:40:13Z</dcterms:created>
  <dcterms:modified xsi:type="dcterms:W3CDTF">2024-03-13T19:50:54Z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